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39" d="100"/>
          <a:sy n="39" d="100"/>
        </p:scale>
        <p:origin x="72" y="1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5A41C-3DBA-535B-053F-97B218B4BE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7DA31-3284-686C-A1AE-129840D67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C51AA-9156-66D3-C12E-33F593DC4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45E59-7902-6ED2-15C5-5FEB8BAB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204CB-12FC-CE64-524A-EDF10A9A7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645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54763-1080-8F80-BE3F-38792D02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6FFBF-2985-F275-C604-E42F2BFF4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555EB-E155-508B-E915-4BC58D4A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7659A-42BE-232E-CB1C-577C598E2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1C8E9-0C46-334D-7284-A09C70B6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59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932716-9622-B3B5-BCAA-26043C4BBC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E9C06-EB02-703D-70D8-676C082A8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C40A4-0B29-5BAB-A763-4706E836B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C69D-B83F-180E-4606-C53EB9C8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E41AF-512B-A36D-86EA-1575B00D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7805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10B5-535F-3A30-BFFC-23D92A6E7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FE384-F9D1-582E-239A-DFCDECAFC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B9157-EAC4-E17A-2A04-C6D0B53A2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6BB8-F8FF-0762-C4F5-AB7858109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F52F1-A79B-6956-30CE-7199CFB5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765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0D125-04FE-708B-1738-A059B34AA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03318-77B1-50DC-CB69-56C8858DA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CA12B-E848-04A7-FA15-A6614402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9D3A-6CDF-384E-44B5-E37BB8EDE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AB26E-7D8B-0CE5-A73F-5ADF19893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26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A29EE-B6CB-7B06-4D23-623AA42C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35691-0CAE-2F74-F83F-D7D4396622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50E94-5BBD-A8CF-55D4-57F12E602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16E55-63D9-A067-580C-2FE7BFF81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710CE2-D852-A068-B9B8-7D02A98A5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3BC08-E673-9049-119D-BEEF42D67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61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BD0EA-D170-D318-A30A-C4E4B2298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0CB20-DAB9-92C3-0B9F-A77A8628B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FEFB0-BD82-E016-79FF-EF2B1E757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EC65F-5CC4-79DD-942C-EDEBEE36C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63673-7DF6-A2B1-EB8B-6EF02386C5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EDE820-450D-D917-52E8-DB0E8BB2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22CDF-0F47-E309-8CCF-0FFA92910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724B0-9F87-64C0-6A52-DA525290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42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2376F-3AC8-2C3E-1A47-6657C57A7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612809-BE75-D170-EA1F-CC25AFCB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28430-55DC-FA3B-1BED-AF9A1BEE4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1F47D-5841-2EC3-3E80-699613083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360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F048B9-E15D-90F0-2354-5E7F410C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833FE4-4D90-19F0-EC07-EA959F3F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E1129-FFBD-5F68-8962-0529F3D4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847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C069E-340D-2F76-ECC4-075031D2A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1556D-1A0E-96A5-DA5F-24BDFE84A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4994F0-6495-1C51-08DD-10CAA65DC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06477-C3B3-2A0E-EFB3-E723F9243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7DDCA-BA41-D809-3761-880F1E90E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5EC38-9AFE-F60B-24B7-8A9206B72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848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EBC4-8F62-01CD-B2F2-ADB45F9A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C4A2C1-29E3-57BB-A400-DD5935339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1FC28-FF9B-E620-DEC7-F4F12D94C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4EDD8-99D5-C0BA-2C11-C4B0D2D1F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0287C-A145-0B46-02F5-B2A2D2CD3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A5890-AAD5-FA7B-CEC5-88CB8B50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54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36FC65-2191-2F83-89DB-8878BCD9E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1BF9D-4865-2BED-9311-DF22B3C17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39C0-B5F8-7BB8-F493-76212932B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DF68C-E21D-481C-A993-A2C81DB2FEED}" type="datetimeFigureOut">
              <a:rPr lang="en-IN" smtClean="0"/>
              <a:t>16-11-2022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2906E-D371-6D93-3216-E25E4B6B8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6E549-7651-E4AA-313D-79B74B5355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3678-9E9B-497F-A1E6-9C2AFC5D1C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169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3BC58-3477-1DF3-DB9A-C359EEC242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974AB-EB26-443D-1C95-E33FABCA8E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6C19A-BAFF-8496-9EDC-B6C0FF3AC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C732D3-721A-7D43-EC7C-970751A1515E}"/>
              </a:ext>
            </a:extLst>
          </p:cNvPr>
          <p:cNvSpPr/>
          <p:nvPr/>
        </p:nvSpPr>
        <p:spPr>
          <a:xfrm>
            <a:off x="716692" y="642551"/>
            <a:ext cx="10824519" cy="5511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847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shwetank dhruva</dc:creator>
  <cp:lastModifiedBy>shwetank dhruva</cp:lastModifiedBy>
  <cp:revision>1</cp:revision>
  <dcterms:created xsi:type="dcterms:W3CDTF">2022-11-15T20:06:22Z</dcterms:created>
  <dcterms:modified xsi:type="dcterms:W3CDTF">2022-11-18T11:41:31Z</dcterms:modified>
</cp:coreProperties>
</file>

<file path=docProps/thumbnail.jpeg>
</file>